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7" autoAdjust="0"/>
  </p:normalViewPr>
  <p:slideViewPr>
    <p:cSldViewPr snapToGrid="0">
      <p:cViewPr>
        <p:scale>
          <a:sx n="75" d="100"/>
          <a:sy n="75" d="100"/>
        </p:scale>
        <p:origin x="97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k Hovhannisyan" userId="2edd37f7d24faf0c" providerId="LiveId" clId="{14CCD061-4017-4B3B-A85A-9ACA5308EF3E}"/>
    <pc:docChg chg="undo custSel modSld">
      <pc:chgData name="Hayk Hovhannisyan" userId="2edd37f7d24faf0c" providerId="LiveId" clId="{14CCD061-4017-4B3B-A85A-9ACA5308EF3E}" dt="2026-05-13T10:31:40.684" v="183"/>
      <pc:docMkLst>
        <pc:docMk/>
      </pc:docMkLst>
      <pc:sldChg chg="modSp mod">
        <pc:chgData name="Hayk Hovhannisyan" userId="2edd37f7d24faf0c" providerId="LiveId" clId="{14CCD061-4017-4B3B-A85A-9ACA5308EF3E}" dt="2026-05-13T10:31:40.684" v="183"/>
        <pc:sldMkLst>
          <pc:docMk/>
          <pc:sldMk cId="3356777720" sldId="256"/>
        </pc:sldMkLst>
        <pc:spChg chg="mod">
          <ac:chgData name="Hayk Hovhannisyan" userId="2edd37f7d24faf0c" providerId="LiveId" clId="{14CCD061-4017-4B3B-A85A-9ACA5308EF3E}" dt="2026-05-13T10:31:40.684" v="183"/>
          <ac:spMkLst>
            <pc:docMk/>
            <pc:sldMk cId="3356777720" sldId="256"/>
            <ac:spMk id="5" creationId="{B70869B8-F9A5-4272-A489-39F99EF4C3FB}"/>
          </ac:spMkLst>
        </pc:spChg>
        <pc:spChg chg="mod">
          <ac:chgData name="Hayk Hovhannisyan" userId="2edd37f7d24faf0c" providerId="LiveId" clId="{14CCD061-4017-4B3B-A85A-9ACA5308EF3E}" dt="2026-05-13T10:09:38.142" v="6" actId="1076"/>
          <ac:spMkLst>
            <pc:docMk/>
            <pc:sldMk cId="3356777720" sldId="256"/>
            <ac:spMk id="8" creationId="{19A266F6-A795-4717-ADC8-5F319E6EEA0E}"/>
          </ac:spMkLst>
        </pc:spChg>
        <pc:spChg chg="mod">
          <ac:chgData name="Hayk Hovhannisyan" userId="2edd37f7d24faf0c" providerId="LiveId" clId="{14CCD061-4017-4B3B-A85A-9ACA5308EF3E}" dt="2026-05-13T10:16:10.787" v="109" actId="20577"/>
          <ac:spMkLst>
            <pc:docMk/>
            <pc:sldMk cId="3356777720" sldId="256"/>
            <ac:spMk id="29" creationId="{7C65E2C0-767E-4355-9733-614A67E8AA4F}"/>
          </ac:spMkLst>
        </pc:spChg>
        <pc:graphicFrameChg chg="mod">
          <ac:chgData name="Hayk Hovhannisyan" userId="2edd37f7d24faf0c" providerId="LiveId" clId="{14CCD061-4017-4B3B-A85A-9ACA5308EF3E}" dt="2026-05-13T10:15:00.990" v="86" actId="1076"/>
          <ac:graphicFrameMkLst>
            <pc:docMk/>
            <pc:sldMk cId="3356777720" sldId="256"/>
            <ac:graphicFrameMk id="15" creationId="{86778CD2-4639-4D2E-881C-4DED4AEA224A}"/>
          </ac:graphicFrameMkLst>
        </pc:graphicFrameChg>
        <pc:picChg chg="mod">
          <ac:chgData name="Hayk Hovhannisyan" userId="2edd37f7d24faf0c" providerId="LiveId" clId="{14CCD061-4017-4B3B-A85A-9ACA5308EF3E}" dt="2026-05-13T10:15:00.990" v="86" actId="1076"/>
          <ac:picMkLst>
            <pc:docMk/>
            <pc:sldMk cId="3356777720" sldId="256"/>
            <ac:picMk id="17" creationId="{024A8C9B-D21B-4072-BCCD-98871A9EA011}"/>
          </ac:picMkLst>
        </pc:picChg>
        <pc:picChg chg="mod">
          <ac:chgData name="Hayk Hovhannisyan" userId="2edd37f7d24faf0c" providerId="LiveId" clId="{14CCD061-4017-4B3B-A85A-9ACA5308EF3E}" dt="2026-05-13T10:15:00.990" v="86" actId="1076"/>
          <ac:picMkLst>
            <pc:docMk/>
            <pc:sldMk cId="3356777720" sldId="256"/>
            <ac:picMk id="18" creationId="{2A6D9CBF-3A6B-49F2-93A1-0B0BDD6F2B4E}"/>
          </ac:picMkLst>
        </pc:picChg>
        <pc:picChg chg="mod">
          <ac:chgData name="Hayk Hovhannisyan" userId="2edd37f7d24faf0c" providerId="LiveId" clId="{14CCD061-4017-4B3B-A85A-9ACA5308EF3E}" dt="2026-05-13T10:15:00.990" v="86" actId="1076"/>
          <ac:picMkLst>
            <pc:docMk/>
            <pc:sldMk cId="3356777720" sldId="256"/>
            <ac:picMk id="19" creationId="{EE8E1D7E-92BB-4624-90D6-DD79CD02ABD3}"/>
          </ac:picMkLst>
        </pc:picChg>
        <pc:picChg chg="mod">
          <ac:chgData name="Hayk Hovhannisyan" userId="2edd37f7d24faf0c" providerId="LiveId" clId="{14CCD061-4017-4B3B-A85A-9ACA5308EF3E}" dt="2026-05-13T10:15:00.990" v="86" actId="1076"/>
          <ac:picMkLst>
            <pc:docMk/>
            <pc:sldMk cId="3356777720" sldId="256"/>
            <ac:picMk id="23" creationId="{4EFC6327-DA25-472F-AA87-4B88A517EC1E}"/>
          </ac:picMkLst>
        </pc:picChg>
        <pc:picChg chg="mod">
          <ac:chgData name="Hayk Hovhannisyan" userId="2edd37f7d24faf0c" providerId="LiveId" clId="{14CCD061-4017-4B3B-A85A-9ACA5308EF3E}" dt="2026-05-13T10:15:00.990" v="86" actId="1076"/>
          <ac:picMkLst>
            <pc:docMk/>
            <pc:sldMk cId="3356777720" sldId="256"/>
            <ac:picMk id="25" creationId="{DAD0C138-7562-449B-9C5C-FA8CD2D1EDF7}"/>
          </ac:picMkLst>
        </pc:picChg>
        <pc:picChg chg="mod">
          <ac:chgData name="Hayk Hovhannisyan" userId="2edd37f7d24faf0c" providerId="LiveId" clId="{14CCD061-4017-4B3B-A85A-9ACA5308EF3E}" dt="2026-05-13T10:15:00.990" v="86" actId="1076"/>
          <ac:picMkLst>
            <pc:docMk/>
            <pc:sldMk cId="3356777720" sldId="256"/>
            <ac:picMk id="26" creationId="{6942F61C-DACB-4B04-AC58-00093C054486}"/>
          </ac:picMkLst>
        </pc:picChg>
      </pc:sldChg>
      <pc:sldChg chg="addSp delSp modSp mod">
        <pc:chgData name="Hayk Hovhannisyan" userId="2edd37f7d24faf0c" providerId="LiveId" clId="{14CCD061-4017-4B3B-A85A-9ACA5308EF3E}" dt="2026-05-13T10:23:05.072" v="179" actId="20577"/>
        <pc:sldMkLst>
          <pc:docMk/>
          <pc:sldMk cId="3352985438" sldId="257"/>
        </pc:sldMkLst>
        <pc:spChg chg="add del">
          <ac:chgData name="Hayk Hovhannisyan" userId="2edd37f7d24faf0c" providerId="LiveId" clId="{14CCD061-4017-4B3B-A85A-9ACA5308EF3E}" dt="2026-05-13T10:17:32.416" v="112"/>
          <ac:spMkLst>
            <pc:docMk/>
            <pc:sldMk cId="3352985438" sldId="257"/>
            <ac:spMk id="2" creationId="{87E72F9B-853C-4A66-9406-0A7896842253}"/>
          </ac:spMkLst>
        </pc:spChg>
        <pc:spChg chg="mod">
          <ac:chgData name="Hayk Hovhannisyan" userId="2edd37f7d24faf0c" providerId="LiveId" clId="{14CCD061-4017-4B3B-A85A-9ACA5308EF3E}" dt="2026-05-13T10:23:05.072" v="179" actId="20577"/>
          <ac:spMkLst>
            <pc:docMk/>
            <pc:sldMk cId="3352985438" sldId="257"/>
            <ac:spMk id="9" creationId="{66E397F6-0434-48D0-BBF5-42FA15008700}"/>
          </ac:spMkLst>
        </pc:spChg>
        <pc:picChg chg="mod">
          <ac:chgData name="Hayk Hovhannisyan" userId="2edd37f7d24faf0c" providerId="LiveId" clId="{14CCD061-4017-4B3B-A85A-9ACA5308EF3E}" dt="2026-05-13T10:21:50.474" v="122" actId="1076"/>
          <ac:picMkLst>
            <pc:docMk/>
            <pc:sldMk cId="3352985438" sldId="257"/>
            <ac:picMk id="4" creationId="{69BE30AC-8725-4165-848A-718B620507E9}"/>
          </ac:picMkLst>
        </pc:picChg>
        <pc:picChg chg="mod">
          <ac:chgData name="Hayk Hovhannisyan" userId="2edd37f7d24faf0c" providerId="LiveId" clId="{14CCD061-4017-4B3B-A85A-9ACA5308EF3E}" dt="2026-05-13T10:22:19.105" v="132" actId="1076"/>
          <ac:picMkLst>
            <pc:docMk/>
            <pc:sldMk cId="3352985438" sldId="257"/>
            <ac:picMk id="5" creationId="{0F8E621C-3559-4304-9190-99426A3073A4}"/>
          </ac:picMkLst>
        </pc:picChg>
        <pc:picChg chg="add del">
          <ac:chgData name="Hayk Hovhannisyan" userId="2edd37f7d24faf0c" providerId="LiveId" clId="{14CCD061-4017-4B3B-A85A-9ACA5308EF3E}" dt="2026-05-13T10:22:25.246" v="134" actId="478"/>
          <ac:picMkLst>
            <pc:docMk/>
            <pc:sldMk cId="3352985438" sldId="257"/>
            <ac:picMk id="6" creationId="{1491F310-D05C-4AEF-9D71-D855295332D8}"/>
          </ac:picMkLst>
        </pc:picChg>
        <pc:picChg chg="add del">
          <ac:chgData name="Hayk Hovhannisyan" userId="2edd37f7d24faf0c" providerId="LiveId" clId="{14CCD061-4017-4B3B-A85A-9ACA5308EF3E}" dt="2026-05-13T10:22:23.305" v="133" actId="478"/>
          <ac:picMkLst>
            <pc:docMk/>
            <pc:sldMk cId="3352985438" sldId="257"/>
            <ac:picMk id="7" creationId="{6C4C415C-9F6B-41CB-A4F4-CD530C495983}"/>
          </ac:picMkLst>
        </pc:picChg>
        <pc:picChg chg="add mod">
          <ac:chgData name="Hayk Hovhannisyan" userId="2edd37f7d24faf0c" providerId="LiveId" clId="{14CCD061-4017-4B3B-A85A-9ACA5308EF3E}" dt="2026-05-13T10:22:34.824" v="136" actId="1076"/>
          <ac:picMkLst>
            <pc:docMk/>
            <pc:sldMk cId="3352985438" sldId="257"/>
            <ac:picMk id="8" creationId="{607FFBFB-E56E-428B-8B3A-202D6CF96568}"/>
          </ac:picMkLst>
        </pc:picChg>
        <pc:picChg chg="add mod">
          <ac:chgData name="Hayk Hovhannisyan" userId="2edd37f7d24faf0c" providerId="LiveId" clId="{14CCD061-4017-4B3B-A85A-9ACA5308EF3E}" dt="2026-05-13T10:22:19.105" v="132" actId="1076"/>
          <ac:picMkLst>
            <pc:docMk/>
            <pc:sldMk cId="3352985438" sldId="257"/>
            <ac:picMk id="10" creationId="{80B83A1F-0A88-4FCF-B997-D9CF22416832}"/>
          </ac:picMkLst>
        </pc:picChg>
        <pc:picChg chg="add mod">
          <ac:chgData name="Hayk Hovhannisyan" userId="2edd37f7d24faf0c" providerId="LiveId" clId="{14CCD061-4017-4B3B-A85A-9ACA5308EF3E}" dt="2026-05-13T10:22:08.182" v="128" actId="571"/>
          <ac:picMkLst>
            <pc:docMk/>
            <pc:sldMk cId="3352985438" sldId="257"/>
            <ac:picMk id="11" creationId="{AC7DD407-9966-48E5-BE41-ECF4ADD921A3}"/>
          </ac:picMkLst>
        </pc:picChg>
        <pc:picChg chg="add mod">
          <ac:chgData name="Hayk Hovhannisyan" userId="2edd37f7d24faf0c" providerId="LiveId" clId="{14CCD061-4017-4B3B-A85A-9ACA5308EF3E}" dt="2026-05-13T10:22:34.824" v="136" actId="1076"/>
          <ac:picMkLst>
            <pc:docMk/>
            <pc:sldMk cId="3352985438" sldId="257"/>
            <ac:picMk id="12" creationId="{970DF529-C015-402D-A330-BF3F1310ED2B}"/>
          </ac:picMkLst>
        </pc:picChg>
        <pc:picChg chg="add mod">
          <ac:chgData name="Hayk Hovhannisyan" userId="2edd37f7d24faf0c" providerId="LiveId" clId="{14CCD061-4017-4B3B-A85A-9ACA5308EF3E}" dt="2026-05-13T10:22:34.824" v="136" actId="1076"/>
          <ac:picMkLst>
            <pc:docMk/>
            <pc:sldMk cId="3352985438" sldId="257"/>
            <ac:picMk id="13" creationId="{E2A82772-858B-4E05-A96B-3EC4F55C16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A9A6-7BC3-4D07-AF7F-A80A7975F175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C6288-8CDB-4487-85AB-002BBE13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2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C6288-8CDB-4487-85AB-002BBE131E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7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8216-C8BC-4DAE-9E03-1B0380F00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4F8B8-ED9C-4927-9403-ED2B6E4EE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B6D6D-7CDD-45AE-B388-40C76594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BE53-AB98-4E5A-9C90-A42F45EF13A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1D679-13D3-42AB-9C25-A6ECD8E8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8D814-E621-4C7D-A155-3FF7B9C8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D7CD-BA56-45A7-B15F-5DF3AA9F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594B-56FD-4AA6-AB55-2BD44121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A9D58-56BA-496D-B966-B3D46F80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1E84C-4EEA-416D-B622-A74CE311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BE53-AB98-4E5A-9C90-A42F45EF13A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40E5A-1B04-4A41-8DAD-9A04C610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AC052-1AA3-48A3-B2EF-A8603F18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D7CD-BA56-45A7-B15F-5DF3AA9F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0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AC07A-2585-4786-B95A-25B2593C0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6A7CF-3B57-4205-ACDF-B67CF9375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914D-8582-42D7-A9A8-1BBFC324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BE53-AB98-4E5A-9C90-A42F45EF13A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DD649-2F15-45A1-B28E-792D75AF2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D6A28-1CCF-4EC1-BBD7-30E75D19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D7CD-BA56-45A7-B15F-5DF3AA9F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9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D4B7-BE22-4574-816A-506DB034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C4334-40AB-47C4-8D14-923C63ACB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ABDC-DD5D-402C-88EC-CF65D77B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BE53-AB98-4E5A-9C90-A42F45EF13A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01AC6-21A2-4EED-ABE9-DD2336F7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D4D5B-C7AA-49E5-A2DF-891647CF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D7CD-BA56-45A7-B15F-5DF3AA9F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5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448E4-5139-4FFB-B979-157107A0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FBD0B-4513-47D2-8D15-6A8933C35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B070E-832C-4E47-8FF3-4389465C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BE53-AB98-4E5A-9C90-A42F45EF13A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CA61C-ED7D-4DAD-8E93-9AFC201A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7EAE8-BB20-42F2-BE8F-12FF928D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D7CD-BA56-45A7-B15F-5DF3AA9F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1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DF74-20AF-4724-BD0F-CC439BB00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BEF1-BB1D-4911-8083-5BC4EEAF8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B2BB3-85DF-4288-A6A6-8774378A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0CC2A-DD43-4BED-A3B7-BB30B6D76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BE53-AB98-4E5A-9C90-A42F45EF13A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5E905-AC95-4A4E-AB0A-658A0A2D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7F73C-412E-4C34-A819-815E06FF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D7CD-BA56-45A7-B15F-5DF3AA9F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2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AF16-94CB-45B0-8B90-D2E7BBD76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DD96A-DFF3-4328-BF38-AE85F6486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B84B4-4F7E-4139-A58C-F083A6873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CC8CE-EA94-4856-AD51-221ED8AB3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25333-EFFF-439C-BF41-0F8995D1B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AF74A-980E-4582-81A3-1A46FC4D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BE53-AB98-4E5A-9C90-A42F45EF13A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CD686-9221-4B2B-976A-F115A71B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ECACE6-96ED-4F4C-9CD5-D5E6C1FD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D7CD-BA56-45A7-B15F-5DF3AA9F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3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4959-7145-402C-9300-F94050DD2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A66E5-4E55-4C93-B98D-771C2DDC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BE53-AB98-4E5A-9C90-A42F45EF13A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D7207-1074-4561-B717-F4E15EB8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29CFA-136E-4366-9D0B-72DCC44C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D7CD-BA56-45A7-B15F-5DF3AA9F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0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7CA14-7FFC-4B92-9F5A-F6B8C557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BE53-AB98-4E5A-9C90-A42F45EF13A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747C0-928B-4B87-B4C4-6DE3E86A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80264-14A6-4007-A7CE-9A90F38A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D7CD-BA56-45A7-B15F-5DF3AA9F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0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C0132-D27E-4D29-9F6E-976B594E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A3DB-67D7-4A0B-9B42-2E6548E0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AFFF4-4A58-44C7-BAF1-91273AEF2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E857-EF60-4703-9147-49B41FAD4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BE53-AB98-4E5A-9C90-A42F45EF13A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DA907-D3C9-42D8-A629-6492792E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30D52-EF90-42D9-9B60-0C6C1DF0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D7CD-BA56-45A7-B15F-5DF3AA9F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5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0DA2-8925-43A6-8238-3DFE5B0B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FA89D6-2278-41DF-BF15-0DCDE6D46D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62664-077B-48E2-829B-59A70B20B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AAD6A-0B81-4BAC-A75B-5C0EAD64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BE53-AB98-4E5A-9C90-A42F45EF13A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85529-933D-46E6-873E-34B07EAC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E93A9-656E-4E8B-A603-F1DBF968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D7CD-BA56-45A7-B15F-5DF3AA9F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67144A-A481-4369-A8AE-590B71F0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14C9D-4D9E-4031-A8B6-0949F5BDD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11E79-6092-4070-82C5-D5F7048C0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3BE53-AB98-4E5A-9C90-A42F45EF13AD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D010F-4F95-42A1-BFC4-C508760B0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795C2-4CF3-470F-A3D9-5DFB4097C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3D7CD-BA56-45A7-B15F-5DF3AA9F2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ichph.am/ru/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microsoft.com/office/2007/relationships/hdphoto" Target="../media/hdphoto1.wdp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2478/s11772-013-0085-7" TargetMode="External"/><Relationship Id="rId5" Type="http://schemas.openxmlformats.org/officeDocument/2006/relationships/hyperlink" Target="https://doi.org/10.1016/j.tsf.2005.10.061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0869B8-F9A5-4272-A489-39F99EF4C3FB}"/>
              </a:ext>
            </a:extLst>
          </p:cNvPr>
          <p:cNvSpPr txBox="1"/>
          <p:nvPr/>
        </p:nvSpPr>
        <p:spPr>
          <a:xfrm>
            <a:off x="-1" y="101238"/>
            <a:ext cx="1219200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tabLst>
                <a:tab pos="1714500" algn="l"/>
              </a:tabLst>
            </a:pPr>
            <a:r>
              <a:rPr lang="en-US" sz="17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Optical and Structural Properties of </a:t>
            </a:r>
            <a:r>
              <a:rPr lang="en-US" sz="177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sz="17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₂/</a:t>
            </a:r>
            <a:r>
              <a:rPr lang="en-US" sz="177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177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₂ Multilayer Coatings for Optical Filters Fabricated by Pulsed Laser Deposition </a:t>
            </a:r>
            <a:endParaRPr lang="en-US" sz="177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F430BB-22E6-4E42-B57D-CD08CC2CA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1" y="559611"/>
            <a:ext cx="981734" cy="9706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A266F6-A795-4717-ADC8-5F319E6EEA0E}"/>
              </a:ext>
            </a:extLst>
          </p:cNvPr>
          <p:cNvSpPr txBox="1"/>
          <p:nvPr/>
        </p:nvSpPr>
        <p:spPr>
          <a:xfrm>
            <a:off x="2097443" y="569038"/>
            <a:ext cx="69141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tabLst>
                <a:tab pos="1714500" algn="l"/>
              </a:tabLst>
            </a:pPr>
            <a:r>
              <a:rPr lang="en-US" sz="14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Hayk Hovhannisyan</a:t>
            </a:r>
            <a:r>
              <a:rPr lang="en-US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Erik Vahanyan</a:t>
            </a:r>
            <a:r>
              <a:rPr lang="en-US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Derenik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Petrosyan</a:t>
            </a:r>
            <a:r>
              <a:rPr lang="en-US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Petros Petrosyan</a:t>
            </a:r>
            <a:r>
              <a:rPr lang="en-US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Vardan Hayrapetyan</a:t>
            </a:r>
            <a:r>
              <a:rPr lang="en-US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Avetis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Simonyan</a:t>
            </a:r>
            <a:r>
              <a:rPr lang="en-US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Mkrtich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Yeranosyan</a:t>
            </a:r>
            <a:r>
              <a:rPr lang="en-US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1,2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714500" algn="l"/>
              </a:tabLst>
            </a:pPr>
            <a:r>
              <a:rPr lang="en-US" sz="1400" i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ICNT, A.B. Nalbandyan Institute of Chemical Physics, P. Se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 5/2 Yerevan Armenia, 0014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714500" algn="l"/>
              </a:tabLst>
            </a:pPr>
            <a:r>
              <a:rPr lang="en-US" sz="1400" i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Institute of Physics, Yerevan State University, </a:t>
            </a:r>
            <a:r>
              <a:rPr lang="en-US" sz="1400" i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4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Alex Manukyan, Yerevan Armenia, 0025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2" descr="Institute of chemical physics">
            <a:hlinkClick r:id="rId3"/>
            <a:extLst>
              <a:ext uri="{FF2B5EF4-FFF2-40B4-BE49-F238E27FC236}">
                <a16:creationId xmlns:a16="http://schemas.microsoft.com/office/drawing/2014/main" id="{072C83BC-FF85-4FA5-8221-4F184310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108" y="638484"/>
            <a:ext cx="2241163" cy="79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6778CD2-4639-4D2E-881C-4DED4AEA2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158371"/>
              </p:ext>
            </p:extLst>
          </p:nvPr>
        </p:nvGraphicFramePr>
        <p:xfrm>
          <a:off x="80210" y="2786340"/>
          <a:ext cx="5129462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394">
                  <a:extLst>
                    <a:ext uri="{9D8B030D-6E8A-4147-A177-3AD203B41FA5}">
                      <a16:colId xmlns:a16="http://schemas.microsoft.com/office/drawing/2014/main" val="4287790344"/>
                    </a:ext>
                  </a:extLst>
                </a:gridCol>
                <a:gridCol w="1454534">
                  <a:extLst>
                    <a:ext uri="{9D8B030D-6E8A-4147-A177-3AD203B41FA5}">
                      <a16:colId xmlns:a16="http://schemas.microsoft.com/office/drawing/2014/main" val="1440409788"/>
                    </a:ext>
                  </a:extLst>
                </a:gridCol>
                <a:gridCol w="1454534">
                  <a:extLst>
                    <a:ext uri="{9D8B030D-6E8A-4147-A177-3AD203B41FA5}">
                      <a16:colId xmlns:a16="http://schemas.microsoft.com/office/drawing/2014/main" val="1199595089"/>
                    </a:ext>
                  </a:extLst>
                </a:gridCol>
              </a:tblGrid>
              <a:tr h="437074">
                <a:tc>
                  <a:txBody>
                    <a:bodyPr/>
                    <a:lstStyle/>
                    <a:p>
                      <a:r>
                        <a:rPr lang="en-US" sz="1600" dirty="0"/>
                        <a:t>Number of pulses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TiO</a:t>
                      </a:r>
                      <a:r>
                        <a:rPr lang="en-US" sz="1600" dirty="0"/>
                        <a:t>₂ thickness (nm)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SiO</a:t>
                      </a:r>
                      <a:r>
                        <a:rPr lang="en-US" sz="1600" dirty="0"/>
                        <a:t>₂ thickness (nm)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54083"/>
                  </a:ext>
                </a:extLst>
              </a:tr>
              <a:tr h="253043">
                <a:tc>
                  <a:txBody>
                    <a:bodyPr/>
                    <a:lstStyle/>
                    <a:p>
                      <a:r>
                        <a:rPr lang="en-US" sz="160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096648"/>
                  </a:ext>
                </a:extLst>
              </a:tr>
              <a:tr h="253043">
                <a:tc>
                  <a:txBody>
                    <a:bodyPr/>
                    <a:lstStyle/>
                    <a:p>
                      <a:r>
                        <a:rPr lang="en-US" sz="1600"/>
                        <a:t>300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428067"/>
                  </a:ext>
                </a:extLst>
              </a:tr>
              <a:tr h="253043">
                <a:tc>
                  <a:txBody>
                    <a:bodyPr/>
                    <a:lstStyle/>
                    <a:p>
                      <a:r>
                        <a:rPr lang="en-US" sz="1600"/>
                        <a:t>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549692"/>
                  </a:ext>
                </a:extLst>
              </a:tr>
              <a:tr h="253043">
                <a:tc>
                  <a:txBody>
                    <a:bodyPr/>
                    <a:lstStyle/>
                    <a:p>
                      <a:r>
                        <a:rPr lang="en-US" sz="16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2326"/>
                  </a:ext>
                </a:extLst>
              </a:tr>
              <a:tr h="253043">
                <a:tc>
                  <a:txBody>
                    <a:bodyPr/>
                    <a:lstStyle/>
                    <a:p>
                      <a:r>
                        <a:rPr lang="en-US" sz="1600"/>
                        <a:t>900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4954"/>
                  </a:ext>
                </a:extLst>
              </a:tr>
              <a:tr h="253043">
                <a:tc>
                  <a:txBody>
                    <a:bodyPr/>
                    <a:lstStyle/>
                    <a:p>
                      <a:r>
                        <a:rPr lang="en-US" sz="1600"/>
                        <a:t>1000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20884"/>
                  </a:ext>
                </a:extLst>
              </a:tr>
              <a:tr h="253043">
                <a:tc>
                  <a:txBody>
                    <a:bodyPr/>
                    <a:lstStyle/>
                    <a:p>
                      <a:r>
                        <a:rPr lang="en-US" sz="1600"/>
                        <a:t>5000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831943"/>
                  </a:ext>
                </a:extLst>
              </a:tr>
              <a:tr h="253043">
                <a:tc>
                  <a:txBody>
                    <a:bodyPr/>
                    <a:lstStyle/>
                    <a:p>
                      <a:r>
                        <a:rPr lang="en-US" sz="1600"/>
                        <a:t>10000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002005"/>
                  </a:ext>
                </a:extLst>
              </a:tr>
              <a:tr h="253043">
                <a:tc>
                  <a:txBody>
                    <a:bodyPr/>
                    <a:lstStyle/>
                    <a:p>
                      <a:pPr marL="0" algn="l" defTabSz="3027487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 value per 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3507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024A8C9B-D21B-4072-BCCD-98871A9EA0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38" y="2786339"/>
            <a:ext cx="2334142" cy="2524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A6D9CBF-3A6B-49F2-93A1-0B0BDD6F2B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21" y="2802606"/>
            <a:ext cx="2295438" cy="25079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8E1D7E-92BB-4624-90D6-DD79CD02A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29" y="2802607"/>
            <a:ext cx="2107560" cy="25079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FC6327-DA25-472F-AA87-4B88A517EC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136" y="5427563"/>
            <a:ext cx="2319253" cy="9554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D0C138-7562-449B-9C5C-FA8CD2D1ED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90" y="5427562"/>
            <a:ext cx="2362970" cy="9554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42F61C-DACB-4B04-AC58-00093C0544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29" y="5427562"/>
            <a:ext cx="2107560" cy="95541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C65E2C0-767E-4355-9733-614A67E8AA4F}"/>
              </a:ext>
            </a:extLst>
          </p:cNvPr>
          <p:cNvSpPr txBox="1"/>
          <p:nvPr/>
        </p:nvSpPr>
        <p:spPr>
          <a:xfrm>
            <a:off x="80210" y="1718917"/>
            <a:ext cx="12031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₂ և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₂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բարակ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թաղանթների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հաստությունը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գնահատվել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է UV </a:t>
            </a:r>
            <a:r>
              <a:rPr lang="hy-AM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թափանցելիության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չափումներից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՝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օգտագործելով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Essential Macleod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ծրագրային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փաթեթի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միջոցով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իրականացված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օպտիկական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մոդելավորում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y-AM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Միջին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նստեցման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արագությունը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գնահատվել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է 0,021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նմ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պուլս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₂ -ի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համար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և 0,026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նմ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hy-AM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պուլս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₂ -ի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համար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5677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E30AC-8725-4165-848A-718B6205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4" y="163040"/>
            <a:ext cx="5827036" cy="4698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E621C-3559-4304-9190-99426A307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68" y="30480"/>
            <a:ext cx="3047161" cy="2219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E397F6-0434-48D0-BBF5-42FA15008700}"/>
              </a:ext>
            </a:extLst>
          </p:cNvPr>
          <p:cNvSpPr txBox="1"/>
          <p:nvPr/>
        </p:nvSpPr>
        <p:spPr>
          <a:xfrm>
            <a:off x="122770" y="5010091"/>
            <a:ext cx="12069230" cy="1857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Gracia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Yubero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J.P.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Holgado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J.P. Espinos, A.R. Gonzalez-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Elipe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 Girardeau, SiO2/TiO2 thin films with variable refractive index prepared by ion beam induced and plasma enhanced chemical vapor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depositioThin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Solid Films, 500, Pages 19-26, 2006,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https://doi.org/10.1016/j.tsf.2005.10.061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Mazur, M.,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Wojcieszak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Domaradzki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Kaczmarek, D., Song, S. and Placido, F."TiO2/SiO2 multilayer as an antireflective and protective coating deposited by microwave assisted magnetron sputtering"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Opto-Electronics Review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vol. 21, no. 2, 2013, pp. 233-238. </a:t>
            </a:r>
            <a:r>
              <a:rPr lang="en-US" sz="1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https://doi.org/10.2478/s11772-013-0085-7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hy-AM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Այս աշխատանքն իրականացվել է ՀՀ ԿԳՄՍՆ բարձրագույն կրթության և գիտության կոմիտեի աջակցությամբ (Հետազոտական ​​ծրագրեր № 24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LCG-2J031 </a:t>
            </a:r>
            <a:r>
              <a:rPr lang="hy-AM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և 25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DP-2J018):  </a:t>
            </a:r>
            <a:br>
              <a:rPr lang="hy-AM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y-AM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Հեղինակները շնորհակալություն  են հայտնում Երևանի պետական ​​համալսարանին (ԵՊՀ)՝ ռենտգենյան ֆոտոէլեկտրոնային սպեկտրոսկոպիայի 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XPS) </a:t>
            </a:r>
            <a:r>
              <a:rPr lang="hy-AM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չափումների իրականացման համար անհրաժեշտ միջոցներ և աջակցություն տրամադրելու համար: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7FFBFB-E56E-428B-8B3A-202D6CF965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663"/>
            <a:ext cx="2926068" cy="2219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B83A1F-0A88-4FCF-B997-D9CF22416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4" y="2219960"/>
            <a:ext cx="3169932" cy="2276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0DF529-C015-402D-A330-BF3F1310E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68" y="178663"/>
            <a:ext cx="3047161" cy="2219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A82772-858B-4E05-A96B-3EC4F55C16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4" y="2368143"/>
            <a:ext cx="3169932" cy="227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8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362</Words>
  <Application>Microsoft Office PowerPoint</Application>
  <PresentationFormat>Widescreen</PresentationFormat>
  <Paragraphs>40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Hayk Hovhannisyan</dc:creator>
  <cp:lastModifiedBy>Hayk Hovhannisyan</cp:lastModifiedBy>
  <cp:revision>8</cp:revision>
  <dcterms:created xsi:type="dcterms:W3CDTF">2026-05-13T04:22:46Z</dcterms:created>
  <dcterms:modified xsi:type="dcterms:W3CDTF">2026-05-13T10:31:46Z</dcterms:modified>
</cp:coreProperties>
</file>